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6" r:id="rId4"/>
    <p:sldId id="295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57" autoAdjust="0"/>
    <p:restoredTop sz="94660"/>
  </p:normalViewPr>
  <p:slideViewPr>
    <p:cSldViewPr snapToGrid="0">
      <p:cViewPr varScale="1">
        <p:scale>
          <a:sx n="77" d="100"/>
          <a:sy n="77" d="100"/>
        </p:scale>
        <p:origin x="78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9253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15331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89888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876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348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2253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2519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1758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7531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7222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4644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BD260-069B-4948-B62C-EE4E8553CA42}" type="datetimeFigureOut">
              <a:rPr lang="pl-PL" smtClean="0"/>
              <a:t>30.06.2023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A204A-BBFC-4FCF-95D5-2B2796B059E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115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ROK SZKOLNY 2022/2023</a:t>
            </a: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4337222"/>
            <a:ext cx="9144000" cy="920578"/>
          </a:xfrm>
        </p:spPr>
        <p:txBody>
          <a:bodyPr/>
          <a:lstStyle/>
          <a:p>
            <a:r>
              <a:rPr lang="pl-PL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Szkole Polskiej przy Ambasadzie RP w Paryżu z siedzibą w Strasburgu</a:t>
            </a: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15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62914" y="-215642"/>
            <a:ext cx="10515600" cy="1325563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AŹDZIERNIK – AKCJA „PRZERWA NA CZYTANIE”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54" y="1261773"/>
            <a:ext cx="4188941" cy="5585256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561" y="1532239"/>
            <a:ext cx="6425512" cy="4819134"/>
          </a:xfrm>
        </p:spPr>
      </p:pic>
    </p:spTree>
    <p:extLst>
      <p:ext uri="{BB962C8B-B14F-4D97-AF65-F5344CB8AC3E}">
        <p14:creationId xmlns:p14="http://schemas.microsoft.com/office/powerpoint/2010/main" val="3389289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768" y="500"/>
            <a:ext cx="3718882" cy="6693988"/>
          </a:xfrm>
          <a:prstGeom prst="rect">
            <a:avLst/>
          </a:prstGeom>
        </p:spPr>
      </p:pic>
      <p:pic>
        <p:nvPicPr>
          <p:cNvPr id="4" name="Symbol zastępczy zawartości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649" y="500"/>
            <a:ext cx="3595815" cy="664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176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563" y="8847"/>
            <a:ext cx="9528874" cy="684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86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51" y="365125"/>
            <a:ext cx="7763554" cy="6153728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860" y="274497"/>
            <a:ext cx="4013537" cy="6244355"/>
          </a:xfrm>
        </p:spPr>
      </p:pic>
    </p:spTree>
    <p:extLst>
      <p:ext uri="{BB962C8B-B14F-4D97-AF65-F5344CB8AC3E}">
        <p14:creationId xmlns:p14="http://schemas.microsoft.com/office/powerpoint/2010/main" val="873806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7227869" cy="5960899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62875" y="1141330"/>
            <a:ext cx="6209635" cy="4657226"/>
          </a:xfrm>
        </p:spPr>
      </p:pic>
    </p:spTree>
    <p:extLst>
      <p:ext uri="{BB962C8B-B14F-4D97-AF65-F5344CB8AC3E}">
        <p14:creationId xmlns:p14="http://schemas.microsoft.com/office/powerpoint/2010/main" val="22704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AKCJA „DO HYMNU”</a:t>
            </a: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828" y="1317855"/>
            <a:ext cx="6549081" cy="3028309"/>
          </a:xfrm>
        </p:spPr>
      </p:pic>
      <p:pic>
        <p:nvPicPr>
          <p:cNvPr id="10" name="Symbol zastępczy zawartości 9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69" y="3771720"/>
            <a:ext cx="6674450" cy="3086280"/>
          </a:xfrm>
        </p:spPr>
      </p:pic>
    </p:spTree>
    <p:extLst>
      <p:ext uri="{BB962C8B-B14F-4D97-AF65-F5344CB8AC3E}">
        <p14:creationId xmlns:p14="http://schemas.microsoft.com/office/powerpoint/2010/main" val="1134141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826" y="963827"/>
            <a:ext cx="4090087" cy="98854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967" y="1"/>
            <a:ext cx="3604054" cy="685800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06" y="481911"/>
            <a:ext cx="6388443" cy="4791333"/>
          </a:xfrm>
        </p:spPr>
      </p:pic>
    </p:spTree>
    <p:extLst>
      <p:ext uri="{BB962C8B-B14F-4D97-AF65-F5344CB8AC3E}">
        <p14:creationId xmlns:p14="http://schemas.microsoft.com/office/powerpoint/2010/main" val="1173269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309816"/>
            <a:ext cx="4907692" cy="380872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7036172" cy="5277129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967" y="2095264"/>
            <a:ext cx="6202033" cy="4651525"/>
          </a:xfrm>
        </p:spPr>
      </p:pic>
    </p:spTree>
    <p:extLst>
      <p:ext uri="{BB962C8B-B14F-4D97-AF65-F5344CB8AC3E}">
        <p14:creationId xmlns:p14="http://schemas.microsoft.com/office/powerpoint/2010/main" val="3104460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1767" y="-845344"/>
            <a:ext cx="10515600" cy="2315798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WYSTAWA i FILM „MÓJ HYMN”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67" y="676874"/>
            <a:ext cx="4635844" cy="6181126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913" y="633392"/>
            <a:ext cx="4668454" cy="6224607"/>
          </a:xfrm>
        </p:spPr>
      </p:pic>
    </p:spTree>
    <p:extLst>
      <p:ext uri="{BB962C8B-B14F-4D97-AF65-F5344CB8AC3E}">
        <p14:creationId xmlns:p14="http://schemas.microsoft.com/office/powerpoint/2010/main" val="1498309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857368" cy="339210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470" y="0"/>
            <a:ext cx="5143499" cy="6857999"/>
          </a:xfrm>
        </p:spPr>
      </p:pic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30" y="0"/>
            <a:ext cx="5143500" cy="6858000"/>
          </a:xfrm>
        </p:spPr>
      </p:pic>
    </p:spTree>
    <p:extLst>
      <p:ext uri="{BB962C8B-B14F-4D97-AF65-F5344CB8AC3E}">
        <p14:creationId xmlns:p14="http://schemas.microsoft.com/office/powerpoint/2010/main" val="3447451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16345" cy="5412259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669" y="-1"/>
            <a:ext cx="4791332" cy="6388443"/>
          </a:xfrm>
        </p:spPr>
      </p:pic>
    </p:spTree>
    <p:extLst>
      <p:ext uri="{BB962C8B-B14F-4D97-AF65-F5344CB8AC3E}">
        <p14:creationId xmlns:p14="http://schemas.microsoft.com/office/powerpoint/2010/main" val="38867638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43024"/>
            <a:ext cx="5143500" cy="685800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006" y="0"/>
            <a:ext cx="5078964" cy="6771953"/>
          </a:xfrm>
        </p:spPr>
      </p:pic>
    </p:spTree>
    <p:extLst>
      <p:ext uri="{BB962C8B-B14F-4D97-AF65-F5344CB8AC3E}">
        <p14:creationId xmlns:p14="http://schemas.microsoft.com/office/powerpoint/2010/main" val="2599031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000897"/>
            <a:ext cx="2955324" cy="689791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30" y="0"/>
            <a:ext cx="5143500" cy="685800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43" y="1319984"/>
            <a:ext cx="6477857" cy="4858393"/>
          </a:xfrm>
        </p:spPr>
      </p:pic>
    </p:spTree>
    <p:extLst>
      <p:ext uri="{BB962C8B-B14F-4D97-AF65-F5344CB8AC3E}">
        <p14:creationId xmlns:p14="http://schemas.microsoft.com/office/powerpoint/2010/main" val="2600681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98604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SPOTKANIE ŚWIĄTECZNE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72" y="1192190"/>
            <a:ext cx="4249357" cy="566581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590" y="0"/>
            <a:ext cx="5140410" cy="6853880"/>
          </a:xfrm>
        </p:spPr>
      </p:pic>
    </p:spTree>
    <p:extLst>
      <p:ext uri="{BB962C8B-B14F-4D97-AF65-F5344CB8AC3E}">
        <p14:creationId xmlns:p14="http://schemas.microsoft.com/office/powerpoint/2010/main" val="1593080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075038"/>
            <a:ext cx="1744362" cy="615650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568"/>
            <a:ext cx="5226908" cy="6734432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748" y="1309816"/>
            <a:ext cx="6446252" cy="5090984"/>
          </a:xfrm>
        </p:spPr>
      </p:pic>
    </p:spTree>
    <p:extLst>
      <p:ext uri="{BB962C8B-B14F-4D97-AF65-F5344CB8AC3E}">
        <p14:creationId xmlns:p14="http://schemas.microsoft.com/office/powerpoint/2010/main" val="483988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flipH="1" flipV="1">
            <a:off x="1729946" y="2693773"/>
            <a:ext cx="123568" cy="197707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99" y="0"/>
            <a:ext cx="5070727" cy="676097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335" y="123812"/>
            <a:ext cx="3113903" cy="6734188"/>
          </a:xfrm>
        </p:spPr>
      </p:pic>
    </p:spTree>
    <p:extLst>
      <p:ext uri="{BB962C8B-B14F-4D97-AF65-F5344CB8AC3E}">
        <p14:creationId xmlns:p14="http://schemas.microsoft.com/office/powerpoint/2010/main" val="3822086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91045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WYSTAWA PRAC EWY ROSSANO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314" y="1080983"/>
            <a:ext cx="4091806" cy="5455743"/>
          </a:xfrm>
        </p:spPr>
      </p:pic>
      <p:pic>
        <p:nvPicPr>
          <p:cNvPr id="7" name="Symbol zastępczy zawartości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38" y="969772"/>
            <a:ext cx="4175215" cy="5566954"/>
          </a:xfrm>
          <a:pattFill prst="pct70">
            <a:fgClr>
              <a:schemeClr val="accent1">
                <a:lumMod val="75000"/>
              </a:schemeClr>
            </a:fgClr>
            <a:bgClr>
              <a:schemeClr val="bg1"/>
            </a:bgClr>
          </a:pattFill>
        </p:spPr>
      </p:pic>
    </p:spTree>
    <p:extLst>
      <p:ext uri="{BB962C8B-B14F-4D97-AF65-F5344CB8AC3E}">
        <p14:creationId xmlns:p14="http://schemas.microsoft.com/office/powerpoint/2010/main" val="1738579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013254"/>
            <a:ext cx="3659659" cy="677434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73" y="365124"/>
            <a:ext cx="4796883" cy="6395845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963" y="365124"/>
            <a:ext cx="4795216" cy="6395845"/>
          </a:xfrm>
        </p:spPr>
      </p:pic>
    </p:spTree>
    <p:extLst>
      <p:ext uri="{BB962C8B-B14F-4D97-AF65-F5344CB8AC3E}">
        <p14:creationId xmlns:p14="http://schemas.microsoft.com/office/powerpoint/2010/main" val="2680942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2980038" cy="99411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11" y="92547"/>
            <a:ext cx="5012856" cy="667754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377" y="365125"/>
            <a:ext cx="4732512" cy="6305094"/>
          </a:xfrm>
        </p:spPr>
      </p:pic>
    </p:spTree>
    <p:extLst>
      <p:ext uri="{BB962C8B-B14F-4D97-AF65-F5344CB8AC3E}">
        <p14:creationId xmlns:p14="http://schemas.microsoft.com/office/powerpoint/2010/main" val="806760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458097"/>
            <a:ext cx="2263346" cy="232591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6" y="365125"/>
            <a:ext cx="4632722" cy="6176963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873" y="365125"/>
            <a:ext cx="4726861" cy="6302482"/>
          </a:xfrm>
        </p:spPr>
      </p:pic>
    </p:spTree>
    <p:extLst>
      <p:ext uri="{BB962C8B-B14F-4D97-AF65-F5344CB8AC3E}">
        <p14:creationId xmlns:p14="http://schemas.microsoft.com/office/powerpoint/2010/main" val="27506864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KARNAWAŁ</a:t>
            </a:r>
            <a:endParaRPr lang="pl-PL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232" y="273438"/>
            <a:ext cx="2965622" cy="6413513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787036" y="802771"/>
            <a:ext cx="3445255" cy="563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327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112108"/>
            <a:ext cx="2288059" cy="578580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81914" y="365125"/>
            <a:ext cx="4199765" cy="6045630"/>
          </a:xfrm>
          <a:prstGeom prst="rect">
            <a:avLst/>
          </a:prstGeo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97362" y="365125"/>
            <a:ext cx="3214905" cy="621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801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flipV="1">
            <a:off x="838200" y="1690688"/>
            <a:ext cx="1559011" cy="224609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04335" y="365125"/>
            <a:ext cx="4670854" cy="6264875"/>
          </a:xfrm>
          <a:prstGeom prst="rect">
            <a:avLst/>
          </a:prstGeo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315201" y="171536"/>
            <a:ext cx="3558746" cy="645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077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46885"/>
          </a:xfrm>
        </p:spPr>
        <p:txBody>
          <a:bodyPr/>
          <a:lstStyle/>
          <a:p>
            <a:r>
              <a:rPr lang="pl-PL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AKCJA </a:t>
            </a:r>
            <a:r>
              <a:rPr lang="pl-PL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BohaterOn</a:t>
            </a: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3403"/>
            <a:ext cx="6870395" cy="3864597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120" y="976184"/>
            <a:ext cx="6585880" cy="3703959"/>
          </a:xfrm>
        </p:spPr>
      </p:pic>
    </p:spTree>
    <p:extLst>
      <p:ext uri="{BB962C8B-B14F-4D97-AF65-F5344CB8AC3E}">
        <p14:creationId xmlns:p14="http://schemas.microsoft.com/office/powerpoint/2010/main" val="5007479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flipV="1">
            <a:off x="838200" y="1690688"/>
            <a:ext cx="4574059" cy="45719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03" y="123567"/>
            <a:ext cx="7771065" cy="4371224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226" y="3240497"/>
            <a:ext cx="5741773" cy="3229403"/>
          </a:xfrm>
        </p:spPr>
      </p:pic>
    </p:spTree>
    <p:extLst>
      <p:ext uri="{BB962C8B-B14F-4D97-AF65-F5344CB8AC3E}">
        <p14:creationId xmlns:p14="http://schemas.microsoft.com/office/powerpoint/2010/main" val="314770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160637"/>
            <a:ext cx="10515600" cy="1851326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FINAŁ TURNIEJU MISIA WOJTKA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93213" y="2298357"/>
            <a:ext cx="6633226" cy="4173136"/>
          </a:xfrm>
          <a:prstGeom prst="rect">
            <a:avLst/>
          </a:prstGeom>
        </p:spPr>
      </p:pic>
      <p:pic>
        <p:nvPicPr>
          <p:cNvPr id="8" name="Symbol zastępczy zawartości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07775" y="1150769"/>
            <a:ext cx="5285656" cy="505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332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KONSTYTUCJA</a:t>
            </a: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0937" y="1461294"/>
            <a:ext cx="4166286" cy="5555049"/>
          </a:xfrm>
          <a:prstGeom prst="rect">
            <a:avLst/>
          </a:prstGeom>
        </p:spPr>
      </p:pic>
      <p:pic>
        <p:nvPicPr>
          <p:cNvPr id="7" name="Symbol zastępczy zawartości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622" y="1690688"/>
            <a:ext cx="6312243" cy="4734182"/>
          </a:xfrm>
        </p:spPr>
      </p:pic>
    </p:spTree>
    <p:extLst>
      <p:ext uri="{BB962C8B-B14F-4D97-AF65-F5344CB8AC3E}">
        <p14:creationId xmlns:p14="http://schemas.microsoft.com/office/powerpoint/2010/main" val="11045673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062681"/>
            <a:ext cx="3943865" cy="628007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49435"/>
            <a:ext cx="4640621" cy="6187496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823" y="1690688"/>
            <a:ext cx="6065965" cy="4549474"/>
          </a:xfrm>
        </p:spPr>
      </p:pic>
    </p:spTree>
    <p:extLst>
      <p:ext uri="{BB962C8B-B14F-4D97-AF65-F5344CB8AC3E}">
        <p14:creationId xmlns:p14="http://schemas.microsoft.com/office/powerpoint/2010/main" val="3870908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556951"/>
            <a:ext cx="4178643" cy="133737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14" y="124469"/>
            <a:ext cx="4875400" cy="6500534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945" y="124469"/>
            <a:ext cx="4919340" cy="6559121"/>
          </a:xfrm>
        </p:spPr>
      </p:pic>
    </p:spTree>
    <p:extLst>
      <p:ext uri="{BB962C8B-B14F-4D97-AF65-F5344CB8AC3E}">
        <p14:creationId xmlns:p14="http://schemas.microsoft.com/office/powerpoint/2010/main" val="40187374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6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396314"/>
            <a:ext cx="3647303" cy="294374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8281"/>
            <a:ext cx="4912470" cy="6549961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387" y="148281"/>
            <a:ext cx="4884652" cy="6512870"/>
          </a:xfrm>
        </p:spPr>
      </p:pic>
    </p:spTree>
    <p:extLst>
      <p:ext uri="{BB962C8B-B14F-4D97-AF65-F5344CB8AC3E}">
        <p14:creationId xmlns:p14="http://schemas.microsoft.com/office/powerpoint/2010/main" val="22830477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494269"/>
            <a:ext cx="10515600" cy="1643447"/>
          </a:xfrm>
        </p:spPr>
        <p:txBody>
          <a:bodyPr>
            <a:normAutofit/>
          </a:bodyPr>
          <a:lstStyle/>
          <a:p>
            <a:pPr algn="ctr"/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DZIEŃ DZIECKA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76" y="670076"/>
            <a:ext cx="4344059" cy="579208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930" y="670076"/>
            <a:ext cx="4302870" cy="5737161"/>
          </a:xfrm>
        </p:spPr>
      </p:pic>
    </p:spTree>
    <p:extLst>
      <p:ext uri="{BB962C8B-B14F-4D97-AF65-F5344CB8AC3E}">
        <p14:creationId xmlns:p14="http://schemas.microsoft.com/office/powerpoint/2010/main" val="745049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86" y="667264"/>
            <a:ext cx="7760044" cy="5820033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284" y="1027906"/>
            <a:ext cx="3668830" cy="4891774"/>
          </a:xfrm>
        </p:spPr>
      </p:pic>
    </p:spTree>
    <p:extLst>
      <p:ext uri="{BB962C8B-B14F-4D97-AF65-F5344CB8AC3E}">
        <p14:creationId xmlns:p14="http://schemas.microsoft.com/office/powerpoint/2010/main" val="2468916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644969"/>
            <a:ext cx="2831757" cy="45719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40" y="148280"/>
            <a:ext cx="4856205" cy="6474941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720" y="148280"/>
            <a:ext cx="4943040" cy="6590721"/>
          </a:xfrm>
        </p:spPr>
      </p:pic>
    </p:spTree>
    <p:extLst>
      <p:ext uri="{BB962C8B-B14F-4D97-AF65-F5344CB8AC3E}">
        <p14:creationId xmlns:p14="http://schemas.microsoft.com/office/powerpoint/2010/main" val="31943643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618735"/>
            <a:ext cx="4475205" cy="71953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29" y="86497"/>
            <a:ext cx="5078627" cy="6771503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437" y="188548"/>
            <a:ext cx="4880920" cy="6507894"/>
          </a:xfrm>
        </p:spPr>
      </p:pic>
    </p:spTree>
    <p:extLst>
      <p:ext uri="{BB962C8B-B14F-4D97-AF65-F5344CB8AC3E}">
        <p14:creationId xmlns:p14="http://schemas.microsoft.com/office/powerpoint/2010/main" val="35639956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16676" y="1248032"/>
            <a:ext cx="3412524" cy="442656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65" y="365125"/>
            <a:ext cx="4234135" cy="6256502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184" y="448997"/>
            <a:ext cx="2884051" cy="6409003"/>
          </a:xfrm>
        </p:spPr>
      </p:pic>
    </p:spTree>
    <p:extLst>
      <p:ext uri="{BB962C8B-B14F-4D97-AF65-F5344CB8AC3E}">
        <p14:creationId xmlns:p14="http://schemas.microsoft.com/office/powerpoint/2010/main" val="10774027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98" y="259492"/>
            <a:ext cx="7520913" cy="3389552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31" y="3315576"/>
            <a:ext cx="7010160" cy="3159364"/>
          </a:xfrm>
        </p:spPr>
      </p:pic>
    </p:spTree>
    <p:extLst>
      <p:ext uri="{BB962C8B-B14F-4D97-AF65-F5344CB8AC3E}">
        <p14:creationId xmlns:p14="http://schemas.microsoft.com/office/powerpoint/2010/main" val="14975659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470454"/>
            <a:ext cx="3523735" cy="220234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12" y="187175"/>
            <a:ext cx="4743626" cy="6324836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175" y="1285103"/>
            <a:ext cx="6014680" cy="4511010"/>
          </a:xfrm>
        </p:spPr>
      </p:pic>
    </p:spTree>
    <p:extLst>
      <p:ext uri="{BB962C8B-B14F-4D97-AF65-F5344CB8AC3E}">
        <p14:creationId xmlns:p14="http://schemas.microsoft.com/office/powerpoint/2010/main" val="21946081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bg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284205"/>
            <a:ext cx="10515600" cy="1519881"/>
          </a:xfrm>
        </p:spPr>
        <p:txBody>
          <a:bodyPr>
            <a:normAutofit/>
          </a:bodyPr>
          <a:lstStyle/>
          <a:p>
            <a:pPr algn="ctr"/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WYCIECZKA DO PARYŻA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361" y="1548427"/>
            <a:ext cx="5764192" cy="4323144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070" y="1102089"/>
            <a:ext cx="6242221" cy="4681666"/>
          </a:xfrm>
        </p:spPr>
      </p:pic>
    </p:spTree>
    <p:extLst>
      <p:ext uri="{BB962C8B-B14F-4D97-AF65-F5344CB8AC3E}">
        <p14:creationId xmlns:p14="http://schemas.microsoft.com/office/powerpoint/2010/main" val="377873514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55</Words>
  <Application>Microsoft Office PowerPoint</Application>
  <PresentationFormat>Panoramiczny</PresentationFormat>
  <Paragraphs>13</Paragraphs>
  <Slides>39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Motyw pakietu Office</vt:lpstr>
      <vt:lpstr>ROK SZKOLNY 2022/2023</vt:lpstr>
      <vt:lpstr>PAŹDZIERNIK – AKCJA „PRZERWA NA CZYTANIE”</vt:lpstr>
      <vt:lpstr>Prezentacja programu PowerPoint</vt:lpstr>
      <vt:lpstr>Prezentacja programu PowerPoint</vt:lpstr>
      <vt:lpstr>Prezentacja programu PowerPoint</vt:lpstr>
      <vt:lpstr>Prezentacja programu PowerPoint</vt:lpstr>
      <vt:lpstr>AKCJA „DO HYMNU”</vt:lpstr>
      <vt:lpstr>Prezentacja programu PowerPoint</vt:lpstr>
      <vt:lpstr>Prezentacja programu PowerPoint</vt:lpstr>
      <vt:lpstr>WYSTAWA i FILM „MÓJ HYMN”</vt:lpstr>
      <vt:lpstr>Prezentacja programu PowerPoint</vt:lpstr>
      <vt:lpstr>Prezentacja programu PowerPoint</vt:lpstr>
      <vt:lpstr>Prezentacja programu PowerPoint</vt:lpstr>
      <vt:lpstr>Prezentacja programu PowerPoint</vt:lpstr>
      <vt:lpstr>SPOTKANIE ŚWIĄTECZNE</vt:lpstr>
      <vt:lpstr>Prezentacja programu PowerPoint</vt:lpstr>
      <vt:lpstr>Prezentacja programu PowerPoint</vt:lpstr>
      <vt:lpstr>WYSTAWA PRAC EWY ROSSANO</vt:lpstr>
      <vt:lpstr>Prezentacja programu PowerPoint</vt:lpstr>
      <vt:lpstr>Prezentacja programu PowerPoint</vt:lpstr>
      <vt:lpstr>Prezentacja programu PowerPoint</vt:lpstr>
      <vt:lpstr>KARNAWAŁ</vt:lpstr>
      <vt:lpstr>Prezentacja programu PowerPoint</vt:lpstr>
      <vt:lpstr>Prezentacja programu PowerPoint</vt:lpstr>
      <vt:lpstr>AKCJA BohaterOn</vt:lpstr>
      <vt:lpstr>Prezentacja programu PowerPoint</vt:lpstr>
      <vt:lpstr>FINAŁ TURNIEJU MISIA WOJTKA</vt:lpstr>
      <vt:lpstr>KONSTYTUCJA</vt:lpstr>
      <vt:lpstr>Prezentacja programu PowerPoint</vt:lpstr>
      <vt:lpstr>Prezentacja programu PowerPoint</vt:lpstr>
      <vt:lpstr>Prezentacja programu PowerPoint</vt:lpstr>
      <vt:lpstr>DZIEŃ DZIECKA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WYCIECZKA DO PARYŻA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ROK SZKOLNY 2022/2023</dc:title>
  <dc:creator>PROPRIETAIRE</dc:creator>
  <cp:lastModifiedBy>PROPRIETAIRE</cp:lastModifiedBy>
  <cp:revision>15</cp:revision>
  <dcterms:created xsi:type="dcterms:W3CDTF">2023-06-30T15:35:42Z</dcterms:created>
  <dcterms:modified xsi:type="dcterms:W3CDTF">2023-06-30T20:15:59Z</dcterms:modified>
</cp:coreProperties>
</file>