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96" r:id="rId19"/>
    <p:sldId id="297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88" r:id="rId36"/>
    <p:sldId id="310" r:id="rId37"/>
    <p:sldId id="303" r:id="rId38"/>
    <p:sldId id="289" r:id="rId39"/>
    <p:sldId id="290" r:id="rId40"/>
    <p:sldId id="291" r:id="rId41"/>
    <p:sldId id="292" r:id="rId42"/>
    <p:sldId id="293" r:id="rId43"/>
    <p:sldId id="298" r:id="rId44"/>
    <p:sldId id="299" r:id="rId45"/>
    <p:sldId id="300" r:id="rId46"/>
    <p:sldId id="301" r:id="rId47"/>
    <p:sldId id="294" r:id="rId48"/>
    <p:sldId id="295" r:id="rId49"/>
    <p:sldId id="302" r:id="rId50"/>
    <p:sldId id="304" r:id="rId51"/>
    <p:sldId id="305" r:id="rId52"/>
    <p:sldId id="306" r:id="rId53"/>
    <p:sldId id="307" r:id="rId54"/>
    <p:sldId id="308" r:id="rId55"/>
    <p:sldId id="309" r:id="rId56"/>
    <p:sldId id="311" r:id="rId57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CCCC00"/>
    <a:srgbClr val="12AA06"/>
    <a:srgbClr val="006666"/>
    <a:srgbClr val="FF0000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9764309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6159446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1464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804379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9941755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078509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238207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0973992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1825681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3252151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416740975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793A9E-8E58-4333-90F2-BE9DAC0CBC39}" type="datetimeFigureOut">
              <a:rPr lang="pl-PL" smtClean="0"/>
              <a:t>24.06.2022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AC93F7-1452-4206-8D9C-E312A58928D0}" type="slidenum">
              <a:rPr lang="pl-PL" smtClean="0"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val="27221764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g"/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4.jp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g"/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0.jpe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g"/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7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71.png"/><Relationship Id="rId4" Type="http://schemas.openxmlformats.org/officeDocument/2006/relationships/image" Target="../media/image70.pn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9.pn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jpeg"/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3.jpeg"/><Relationship Id="rId4" Type="http://schemas.openxmlformats.org/officeDocument/2006/relationships/image" Target="../media/image82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jpeg"/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7.jpeg"/><Relationship Id="rId4" Type="http://schemas.openxmlformats.org/officeDocument/2006/relationships/image" Target="../media/image86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1.jpeg"/><Relationship Id="rId4" Type="http://schemas.openxmlformats.org/officeDocument/2006/relationships/image" Target="../media/image90.jpe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3.jpeg"/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5.jpeg"/><Relationship Id="rId4" Type="http://schemas.openxmlformats.org/officeDocument/2006/relationships/image" Target="../media/image94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jpeg"/><Relationship Id="rId2" Type="http://schemas.openxmlformats.org/officeDocument/2006/relationships/image" Target="../media/image9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3.jpeg"/><Relationship Id="rId4" Type="http://schemas.openxmlformats.org/officeDocument/2006/relationships/image" Target="../media/image102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5.jpeg"/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7.jpeg"/><Relationship Id="rId4" Type="http://schemas.openxmlformats.org/officeDocument/2006/relationships/image" Target="../media/image106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jpeg"/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1.jpeg"/><Relationship Id="rId4" Type="http://schemas.openxmlformats.org/officeDocument/2006/relationships/image" Target="../media/image110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image" Target="../media/image11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5.jpeg"/><Relationship Id="rId4" Type="http://schemas.openxmlformats.org/officeDocument/2006/relationships/image" Target="../media/image114.jpeg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6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6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"/>
            <a:ext cx="9144000" cy="2804984"/>
          </a:xfrm>
        </p:spPr>
        <p:txBody>
          <a:bodyPr>
            <a:normAutofit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ZAKOŃCZENIE ROKU SZKOLNEGO 2021 - 2022</a:t>
            </a:r>
            <a:endParaRPr lang="pl-PL" dirty="0">
              <a:latin typeface="Lucida Handwriting" panose="03010101010101010101" pitchFamily="66" charset="0"/>
            </a:endParaRPr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l-PL" dirty="0"/>
          </a:p>
        </p:txBody>
      </p:sp>
      <p:pic>
        <p:nvPicPr>
          <p:cNvPr id="4" name="Obraz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4772" y="2804985"/>
            <a:ext cx="5022456" cy="38067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0900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97"/>
    </mc:Choice>
    <mc:Fallback>
      <p:transition spd="slow" advTm="8097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5073" y="281998"/>
            <a:ext cx="10515600" cy="1325563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34423" y="1825625"/>
            <a:ext cx="7723153" cy="4351338"/>
          </a:xfrm>
        </p:spPr>
      </p:pic>
    </p:spTree>
    <p:extLst>
      <p:ext uri="{BB962C8B-B14F-4D97-AF65-F5344CB8AC3E}">
        <p14:creationId xmlns:p14="http://schemas.microsoft.com/office/powerpoint/2010/main" val="18708103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3"/>
    </mc:Choice>
    <mc:Fallback>
      <p:transition spd="slow" advTm="7083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24691"/>
            <a:ext cx="10515600" cy="1565997"/>
          </a:xfrm>
        </p:spPr>
        <p:txBody>
          <a:bodyPr/>
          <a:lstStyle/>
          <a:p>
            <a:r>
              <a:rPr lang="pl-PL" sz="2800" dirty="0" smtClean="0">
                <a:latin typeface="Lucida Handwriting" panose="03010101010101010101" pitchFamily="66" charset="0"/>
              </a:rPr>
              <a:t>Październik: AKCJA „PRZERWA NA CZYTANIE</a:t>
            </a:r>
            <a:r>
              <a:rPr lang="pl-PL" dirty="0" smtClean="0">
                <a:latin typeface="Lucida Handwriting" panose="03010101010101010101" pitchFamily="66" charset="0"/>
              </a:rPr>
              <a:t>”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950317"/>
            <a:ext cx="5517573" cy="435133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3043" y="1950317"/>
            <a:ext cx="616181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592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837"/>
    </mc:Choice>
    <mc:Fallback>
      <p:transition spd="slow" advTm="8837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76777"/>
            <a:ext cx="10515600" cy="1233039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2032" y="1825625"/>
            <a:ext cx="6527007" cy="435133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45282" y="1027906"/>
            <a:ext cx="6296891" cy="4197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96102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72"/>
    </mc:Choice>
    <mc:Fallback>
      <p:transition spd="slow" advTm="7372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46885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044501" y="1733433"/>
            <a:ext cx="5644217" cy="423316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6470" y="1838264"/>
            <a:ext cx="5309530" cy="48438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3197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91"/>
    </mc:Choice>
    <mc:Fallback>
      <p:transition spd="slow" advTm="709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45740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296" y="2085117"/>
            <a:ext cx="6527007" cy="435133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11642" y="1966243"/>
            <a:ext cx="5593997" cy="3717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31236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9"/>
    </mc:Choice>
    <mc:Fallback>
      <p:transition spd="slow" advTm="7089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70453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5170" y="1690687"/>
            <a:ext cx="4109676" cy="502864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901725" y="1870677"/>
            <a:ext cx="5541319" cy="4155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9803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61"/>
    </mc:Choice>
    <mc:Fallback>
      <p:transition spd="slow" advTm="7061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98604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8042" y="1716747"/>
            <a:ext cx="3974661" cy="505475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0228" y="1104120"/>
            <a:ext cx="4548186" cy="5753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29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2"/>
    </mc:Choice>
    <mc:Fallback>
      <p:transition spd="slow" advTm="7082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86498"/>
            <a:ext cx="10515600" cy="1297460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Październik: AKCJA „PRZERWA NA CZYTANIE”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1367223"/>
            <a:ext cx="4087967" cy="5167312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94173" y="1027906"/>
            <a:ext cx="4312508" cy="550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01285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44"/>
    </mc:Choice>
    <mc:Fallback>
      <p:transition spd="slow" advTm="7944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23569"/>
            <a:ext cx="10515600" cy="1309815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Listopad: wystawa „Ojcowie niepodległości” oraz lekcja w IPN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7118" y="1529991"/>
            <a:ext cx="9897763" cy="5046212"/>
          </a:xfrm>
        </p:spPr>
      </p:pic>
    </p:spTree>
    <p:extLst>
      <p:ext uri="{BB962C8B-B14F-4D97-AF65-F5344CB8AC3E}">
        <p14:creationId xmlns:p14="http://schemas.microsoft.com/office/powerpoint/2010/main" val="18362790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1"/>
    </mc:Choice>
    <mc:Fallback>
      <p:transition spd="slow" advTm="7081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93519"/>
            <a:ext cx="10515600" cy="1420523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Listopad: wystawa „Ojcowie niepodległości” oraz lekcja w IPN</a:t>
            </a:r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50796" y="1514042"/>
            <a:ext cx="9539416" cy="5146373"/>
          </a:xfrm>
        </p:spPr>
      </p:pic>
    </p:spTree>
    <p:extLst>
      <p:ext uri="{BB962C8B-B14F-4D97-AF65-F5344CB8AC3E}">
        <p14:creationId xmlns:p14="http://schemas.microsoft.com/office/powerpoint/2010/main" val="3411282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6"/>
    </mc:Choice>
    <mc:Fallback>
      <p:transition spd="slow" advTm="7996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537854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Listopad: wystawa „Ojcowie niepodległości” oraz lekcja w IPN</a:t>
            </a:r>
            <a:endParaRPr lang="pl-PL" dirty="0"/>
          </a:p>
        </p:txBody>
      </p:sp>
      <p:pic>
        <p:nvPicPr>
          <p:cNvPr id="6" name="Symbol zastępczy zawartości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310939" y="1648977"/>
            <a:ext cx="9391135" cy="5025339"/>
          </a:xfrm>
        </p:spPr>
      </p:pic>
    </p:spTree>
    <p:extLst>
      <p:ext uri="{BB962C8B-B14F-4D97-AF65-F5344CB8AC3E}">
        <p14:creationId xmlns:p14="http://schemas.microsoft.com/office/powerpoint/2010/main" val="1489378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3"/>
    </mc:Choice>
    <mc:Fallback>
      <p:transition spd="slow" advTm="7993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97709"/>
            <a:ext cx="10515600" cy="1492980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Listopad: wystawa „Ojcowie niepodległości” oraz lekcja w IPN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263420" y="1949193"/>
            <a:ext cx="7735712" cy="435133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271954" y="2530841"/>
            <a:ext cx="5226901" cy="31880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83488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70"/>
    </mc:Choice>
    <mc:Fallback>
      <p:transition spd="slow" advTm="797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 fontScale="90000"/>
          </a:bodyPr>
          <a:lstStyle/>
          <a:p>
            <a:r>
              <a:rPr lang="pl-PL" dirty="0" smtClean="0">
                <a:latin typeface="Lucida Handwriting" panose="03010101010101010101" pitchFamily="66" charset="0"/>
              </a:rPr>
              <a:t>Listopad: wystawa „Ojcowie niepodległości” oraz lekcja w IPN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169959" y="1555459"/>
            <a:ext cx="9551771" cy="5032289"/>
          </a:xfrm>
        </p:spPr>
      </p:pic>
    </p:spTree>
    <p:extLst>
      <p:ext uri="{BB962C8B-B14F-4D97-AF65-F5344CB8AC3E}">
        <p14:creationId xmlns:p14="http://schemas.microsoft.com/office/powerpoint/2010/main" val="3396869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48"/>
    </mc:Choice>
    <mc:Fallback>
      <p:transition spd="slow" advTm="8048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70707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Listopad: PASOWANIE NA UCZNIA</a:t>
            </a:r>
            <a:endParaRPr lang="pl-PL" sz="40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6519" y="1031717"/>
            <a:ext cx="9341428" cy="5587292"/>
          </a:xfrm>
        </p:spPr>
      </p:pic>
    </p:spTree>
    <p:extLst>
      <p:ext uri="{BB962C8B-B14F-4D97-AF65-F5344CB8AC3E}">
        <p14:creationId xmlns:p14="http://schemas.microsoft.com/office/powerpoint/2010/main" val="1460657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70"/>
    </mc:Choice>
    <mc:Fallback>
      <p:transition spd="slow" advTm="627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96313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Listopad: PASOWANIE NA UCZNIA</a:t>
            </a:r>
            <a:endParaRPr lang="pl-PL" sz="40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9514" y="1261232"/>
            <a:ext cx="8056606" cy="5461686"/>
          </a:xfrm>
        </p:spPr>
      </p:pic>
    </p:spTree>
    <p:extLst>
      <p:ext uri="{BB962C8B-B14F-4D97-AF65-F5344CB8AC3E}">
        <p14:creationId xmlns:p14="http://schemas.microsoft.com/office/powerpoint/2010/main" val="32626294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33"/>
    </mc:Choice>
    <mc:Fallback>
      <p:transition spd="slow" advTm="723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>
            <a:alpha val="67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34529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Listopad: PASOWANIE NA UCZNIA</a:t>
            </a:r>
            <a:endParaRPr lang="pl-PL" sz="40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216" y="1690688"/>
            <a:ext cx="6757944" cy="506845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42023" y="1600458"/>
            <a:ext cx="4255761" cy="51586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127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62"/>
    </mc:Choice>
    <mc:Fallback>
      <p:transition spd="slow" advTm="7962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21026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Grudzień: LEKCJA </a:t>
            </a:r>
            <a:r>
              <a:rPr lang="fr-FR" sz="3200" dirty="0" smtClean="0">
                <a:latin typeface="Lucida Handwriting" panose="03010101010101010101" pitchFamily="66" charset="0"/>
              </a:rPr>
              <a:t>ONLINE </a:t>
            </a:r>
            <a:r>
              <a:rPr lang="pl-PL" sz="3200" dirty="0" smtClean="0">
                <a:latin typeface="Lucida Handwriting" panose="03010101010101010101" pitchFamily="66" charset="0"/>
              </a:rPr>
              <a:t>W BIBLIOTECE RACZYŃSKICH</a:t>
            </a:r>
            <a:endParaRPr lang="pl-PL" sz="3200" dirty="0">
              <a:latin typeface="Lucida Handwriting" panose="03010101010101010101" pitchFamily="66" charset="0"/>
            </a:endParaRPr>
          </a:p>
        </p:txBody>
      </p:sp>
      <p:pic>
        <p:nvPicPr>
          <p:cNvPr id="5" name="Obraz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763" y="1298865"/>
            <a:ext cx="7958137" cy="5216236"/>
          </a:xfrm>
          <a:prstGeom prst="rect">
            <a:avLst/>
          </a:prstGeom>
        </p:spPr>
      </p:pic>
      <p:sp>
        <p:nvSpPr>
          <p:cNvPr id="6" name="Symbol zastępczy zawartości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val="299178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94"/>
    </mc:Choice>
    <mc:Fallback>
      <p:transition spd="slow" advTm="7094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58252"/>
          </a:xfrm>
        </p:spPr>
        <p:txBody>
          <a:bodyPr>
            <a:normAutofit/>
          </a:bodyPr>
          <a:lstStyle/>
          <a:p>
            <a:r>
              <a:rPr lang="pl-PL" sz="2800" dirty="0" smtClean="0">
                <a:latin typeface="Lucida Handwriting" panose="03010101010101010101" pitchFamily="66" charset="0"/>
              </a:rPr>
              <a:t>Grudzień: LEKCJA W BIBLIOTECE RACZYŃSKICH</a:t>
            </a:r>
            <a:endParaRPr lang="pl-PL" sz="28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8542" y="1519881"/>
            <a:ext cx="6821413" cy="5114282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34183" y="1358253"/>
            <a:ext cx="4029204" cy="5374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0991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6"/>
    </mc:Choice>
    <mc:Fallback>
      <p:transition spd="slow" advTm="7076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23569"/>
            <a:ext cx="10515600" cy="1458096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Grudzień: jeszcze </a:t>
            </a:r>
            <a:r>
              <a:rPr lang="pl-PL" dirty="0" err="1" smtClean="0">
                <a:latin typeface="Lucida Handwriting" panose="03010101010101010101" pitchFamily="66" charset="0"/>
              </a:rPr>
              <a:t>Covid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0181" y="1436192"/>
            <a:ext cx="7911385" cy="5189838"/>
          </a:xfrm>
        </p:spPr>
      </p:pic>
    </p:spTree>
    <p:extLst>
      <p:ext uri="{BB962C8B-B14F-4D97-AF65-F5344CB8AC3E}">
        <p14:creationId xmlns:p14="http://schemas.microsoft.com/office/powerpoint/2010/main" val="18861704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7"/>
    </mc:Choice>
    <mc:Fallback>
      <p:transition spd="slow" advTm="5347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Styczeń: DZIEŃ BABCI I DZIADKA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71596" y="1366545"/>
            <a:ext cx="3509319" cy="5354565"/>
          </a:xfrm>
        </p:spPr>
      </p:pic>
    </p:spTree>
    <p:extLst>
      <p:ext uri="{BB962C8B-B14F-4D97-AF65-F5344CB8AC3E}">
        <p14:creationId xmlns:p14="http://schemas.microsoft.com/office/powerpoint/2010/main" val="31362011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0"/>
    </mc:Choice>
    <mc:Fallback>
      <p:transition spd="slow" advTm="807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52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Co wiemy o stopach?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5246" y="1690688"/>
            <a:ext cx="8266670" cy="432564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18346" y="0"/>
            <a:ext cx="317115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28345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319"/>
    </mc:Choice>
    <mc:Fallback>
      <p:transition spd="slow" advTm="7319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>
            <a:alpha val="5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35702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Co wiemy o stopach?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8543" y="1180106"/>
            <a:ext cx="2867786" cy="5346794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5681" y="1130304"/>
            <a:ext cx="3137295" cy="5484347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2328" y="281964"/>
            <a:ext cx="3024012" cy="62449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4756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01"/>
    </mc:Choice>
    <mc:Fallback>
      <p:transition spd="slow" advTm="7101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60388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BAL KARNAWAŁOWY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9179" y="1150300"/>
            <a:ext cx="11553566" cy="5342396"/>
          </a:xfrm>
        </p:spPr>
      </p:pic>
    </p:spTree>
    <p:extLst>
      <p:ext uri="{BB962C8B-B14F-4D97-AF65-F5344CB8AC3E}">
        <p14:creationId xmlns:p14="http://schemas.microsoft.com/office/powerpoint/2010/main" val="4024856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69"/>
    </mc:Choice>
    <mc:Fallback>
      <p:transition spd="slow" advTm="7169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259491"/>
            <a:ext cx="10515600" cy="1655805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BAL KARNAWAŁOWY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401" y="1226188"/>
            <a:ext cx="11693197" cy="5278522"/>
          </a:xfrm>
        </p:spPr>
      </p:pic>
    </p:spTree>
    <p:extLst>
      <p:ext uri="{BB962C8B-B14F-4D97-AF65-F5344CB8AC3E}">
        <p14:creationId xmlns:p14="http://schemas.microsoft.com/office/powerpoint/2010/main" val="3572976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70"/>
    </mc:Choice>
    <mc:Fallback>
      <p:transition spd="slow" advTm="807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33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60637"/>
            <a:ext cx="10515600" cy="1631091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BAL KARNAWAŁOWY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562" y="1114077"/>
            <a:ext cx="2545492" cy="5504932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2054" y="2034064"/>
            <a:ext cx="9213460" cy="4260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55261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59"/>
    </mc:Choice>
    <mc:Fallback>
      <p:transition spd="slow" advTm="7959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21026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SOLIDARNI Z UKRAINĄ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1811388" y="1067737"/>
            <a:ext cx="8408599" cy="5436972"/>
          </a:xfrm>
        </p:spPr>
      </p:pic>
    </p:spTree>
    <p:extLst>
      <p:ext uri="{BB962C8B-B14F-4D97-AF65-F5344CB8AC3E}">
        <p14:creationId xmlns:p14="http://schemas.microsoft.com/office/powerpoint/2010/main" val="2095338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90"/>
    </mc:Choice>
    <mc:Fallback>
      <p:transition spd="slow" advTm="799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98855"/>
            <a:ext cx="10515600" cy="1272745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SOLIDARNI Z UKRAINĄ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3267" y="1186130"/>
            <a:ext cx="11541211" cy="5352020"/>
          </a:xfrm>
        </p:spPr>
      </p:pic>
    </p:spTree>
    <p:extLst>
      <p:ext uri="{BB962C8B-B14F-4D97-AF65-F5344CB8AC3E}">
        <p14:creationId xmlns:p14="http://schemas.microsoft.com/office/powerpoint/2010/main" val="2833534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32"/>
    </mc:Choice>
    <mc:Fallback>
      <p:transition spd="slow" advTm="7132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21026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SOLIDARNI Z UKRAINĄ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48393" y="2289659"/>
            <a:ext cx="5090333" cy="381775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550834" y="2289662"/>
            <a:ext cx="5090331" cy="381774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59421" y="2287519"/>
            <a:ext cx="5073212" cy="380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49534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9"/>
    </mc:Choice>
    <mc:Fallback>
      <p:transition spd="slow" advTm="7079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98855"/>
            <a:ext cx="10515600" cy="1339770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SOLIDARNI Z UKRAINĄ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225066" y="2028309"/>
            <a:ext cx="4717472" cy="3538104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389583" y="1965129"/>
            <a:ext cx="5458941" cy="4094206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22321" y="2051689"/>
            <a:ext cx="4904509" cy="36783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7370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2"/>
    </mc:Choice>
    <mc:Fallback>
      <p:transition spd="slow" advTm="7112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49463" y="-138450"/>
            <a:ext cx="10515600" cy="1567120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Luty: SOLIDARNI Z UKRAINĄ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672985" y="2147107"/>
            <a:ext cx="5383877" cy="403790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65284" y="2131283"/>
            <a:ext cx="5401962" cy="405147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3998" y="2501616"/>
            <a:ext cx="4066531" cy="3545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021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939"/>
    </mc:Choice>
    <mc:Fallback>
      <p:transition spd="slow" advTm="7939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98853"/>
            <a:ext cx="10515600" cy="1458096"/>
          </a:xfrm>
        </p:spPr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Marzec: FESTIWAL ILUSTRACJI w </a:t>
            </a:r>
            <a:r>
              <a:rPr lang="pl-PL" sz="3200" dirty="0" err="1" smtClean="0">
                <a:latin typeface="Lucida Handwriting" panose="03010101010101010101" pitchFamily="66" charset="0"/>
              </a:rPr>
              <a:t>Mediatece</a:t>
            </a:r>
            <a:endParaRPr lang="pl-PL" sz="32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6259" y="953998"/>
            <a:ext cx="9551773" cy="5498757"/>
          </a:xfrm>
        </p:spPr>
      </p:pic>
    </p:spTree>
    <p:extLst>
      <p:ext uri="{BB962C8B-B14F-4D97-AF65-F5344CB8AC3E}">
        <p14:creationId xmlns:p14="http://schemas.microsoft.com/office/powerpoint/2010/main" val="23822846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20"/>
    </mc:Choice>
    <mc:Fallback>
      <p:transition spd="slow" advTm="802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66">
            <a:alpha val="68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690688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Marzec: FESTIWAL ILUSTRACJI w </a:t>
            </a:r>
            <a:r>
              <a:rPr lang="pl-PL" sz="3600" dirty="0" err="1" smtClean="0">
                <a:latin typeface="Lucida Handwriting" panose="03010101010101010101" pitchFamily="66" charset="0"/>
              </a:rPr>
              <a:t>Mediatece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7871" y="1687401"/>
            <a:ext cx="3772531" cy="5032375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230" y="1545429"/>
            <a:ext cx="3328981" cy="4440701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8856" y="989160"/>
            <a:ext cx="5603023" cy="47778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02330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8055"/>
    </mc:Choice>
    <mc:Fallback>
      <p:transition spd="slow" advTm="8055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322172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Kwiecień: SPOTKANIE WIELKANOCNE</a:t>
            </a:r>
            <a:endParaRPr lang="pl-PL" sz="40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220" y="1116131"/>
            <a:ext cx="11765780" cy="5412259"/>
          </a:xfrm>
        </p:spPr>
      </p:pic>
    </p:spTree>
    <p:extLst>
      <p:ext uri="{BB962C8B-B14F-4D97-AF65-F5344CB8AC3E}">
        <p14:creationId xmlns:p14="http://schemas.microsoft.com/office/powerpoint/2010/main" val="3886617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23"/>
    </mc:Choice>
    <mc:Fallback>
      <p:transition spd="slow" advTm="7223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82810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Kwiecień: SPOTKANIE WIELKANOCNE</a:t>
            </a:r>
            <a:endParaRPr lang="pl-PL" sz="40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4487" y="1341474"/>
            <a:ext cx="11743026" cy="5189071"/>
          </a:xfrm>
        </p:spPr>
      </p:pic>
    </p:spTree>
    <p:extLst>
      <p:ext uri="{BB962C8B-B14F-4D97-AF65-F5344CB8AC3E}">
        <p14:creationId xmlns:p14="http://schemas.microsoft.com/office/powerpoint/2010/main" val="4057722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13"/>
    </mc:Choice>
    <mc:Fallback>
      <p:transition spd="slow" advTm="7213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5003" y="0"/>
            <a:ext cx="974199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02553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569"/>
    </mc:Choice>
    <mc:Fallback>
      <p:transition spd="slow" advTm="4569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50000"/>
            <a:lumOff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6845" y="0"/>
            <a:ext cx="977831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03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16"/>
    </mc:Choice>
    <mc:Fallback>
      <p:transition spd="slow" advTm="6216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751703" y="-123566"/>
            <a:ext cx="10515600" cy="1690688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Maj: FINAŁ TURNIEJU MISIA WOJTKA W WARSZAWIE</a:t>
            </a:r>
            <a:endParaRPr lang="pl-PL" sz="36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9631" y="1358179"/>
            <a:ext cx="8389179" cy="5167312"/>
          </a:xfrm>
        </p:spPr>
      </p:pic>
    </p:spTree>
    <p:extLst>
      <p:ext uri="{BB962C8B-B14F-4D97-AF65-F5344CB8AC3E}">
        <p14:creationId xmlns:p14="http://schemas.microsoft.com/office/powerpoint/2010/main" val="460044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02"/>
    </mc:Choice>
    <mc:Fallback>
      <p:transition spd="slow" advTm="7102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86498"/>
            <a:ext cx="10515600" cy="1347338"/>
          </a:xfrm>
        </p:spPr>
        <p:txBody>
          <a:bodyPr>
            <a:normAutofit/>
          </a:bodyPr>
          <a:lstStyle/>
          <a:p>
            <a:r>
              <a:rPr lang="pl-PL" sz="2800" dirty="0" smtClean="0">
                <a:latin typeface="Lucida Handwriting" panose="03010101010101010101" pitchFamily="66" charset="0"/>
              </a:rPr>
              <a:t>Maj: FINAŁ TURNIEJU MISIA WOJTKA W WARSZAWIE</a:t>
            </a:r>
            <a:endParaRPr lang="pl-PL" sz="28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184" y="1184454"/>
            <a:ext cx="4068123" cy="5424165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28434" y="1097280"/>
            <a:ext cx="4412047" cy="55113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81620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1"/>
    </mc:Choice>
    <mc:Fallback>
      <p:transition spd="slow" advTm="7081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50000"/>
            <a:alpha val="8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23569"/>
            <a:ext cx="10515600" cy="1309815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Maj: FINAŁ TURNIEJU MISIA WOJTKA W WARSZAWIE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7186" y="1534825"/>
            <a:ext cx="8837627" cy="5167312"/>
          </a:xfrm>
        </p:spPr>
      </p:pic>
    </p:spTree>
    <p:extLst>
      <p:ext uri="{BB962C8B-B14F-4D97-AF65-F5344CB8AC3E}">
        <p14:creationId xmlns:p14="http://schemas.microsoft.com/office/powerpoint/2010/main" val="4059834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78"/>
    </mc:Choice>
    <mc:Fallback>
      <p:transition spd="slow" advTm="7278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AA06">
            <a:alpha val="89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97459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sz="36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68073" y="1297461"/>
            <a:ext cx="3920800" cy="5227734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11097" y="1216112"/>
            <a:ext cx="3981813" cy="5309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9356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14"/>
    </mc:Choice>
    <mc:Fallback>
      <p:transition spd="slow" advTm="7114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alpha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45473" y="1597170"/>
            <a:ext cx="2905199" cy="5167312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00481" y="1027906"/>
            <a:ext cx="2646046" cy="572117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77936" y="2223421"/>
            <a:ext cx="6693798" cy="3095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8217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73"/>
    </mc:Choice>
    <mc:Fallback>
      <p:transition spd="slow" advTm="7073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AA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200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sz="32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77203" y="1534824"/>
            <a:ext cx="2465342" cy="5121593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8351" y="1503365"/>
            <a:ext cx="2673218" cy="515305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79945" y="1454346"/>
            <a:ext cx="2516469" cy="5202071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1829" y="1210297"/>
            <a:ext cx="2757386" cy="5601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4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21"/>
    </mc:Choice>
    <mc:Fallback>
      <p:transition spd="slow" advTm="7121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AA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sz="3600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50454" y="1398460"/>
            <a:ext cx="6812979" cy="510973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02328" y="1252346"/>
            <a:ext cx="4051472" cy="54019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872068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6201"/>
    </mc:Choice>
    <mc:Fallback>
      <p:transition spd="slow" advTm="6201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AA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66255"/>
            <a:ext cx="10515600" cy="1385829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84273" y="2078182"/>
            <a:ext cx="3148445" cy="4197927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64784" y="1219574"/>
            <a:ext cx="2553957" cy="5545734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50808" y="2215329"/>
            <a:ext cx="4738965" cy="35542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667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80"/>
    </mc:Choice>
    <mc:Fallback>
      <p:transition spd="slow" advTm="708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2AA0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433383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Czerwiec: DZIEŃ DZIECKA W VAISSEAU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00897" y="1433384"/>
            <a:ext cx="2903838" cy="5312921"/>
          </a:xfrm>
          <a:prstGeom prst="rect">
            <a:avLst/>
          </a:prstGeo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70361" y="1273520"/>
            <a:ext cx="3052118" cy="547278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56260" y="1273520"/>
            <a:ext cx="2676263" cy="5472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6330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251"/>
    </mc:Choice>
    <mc:Fallback>
      <p:transition spd="slow" advTm="7251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149177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Czerwiec: PROJEKT KOPERNIK</a:t>
            </a:r>
            <a:endParaRPr lang="pl-PL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87350" y="2619656"/>
            <a:ext cx="5469759" cy="2528803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82879" y="2537051"/>
            <a:ext cx="5469759" cy="2527902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05246" y="2536723"/>
            <a:ext cx="5469759" cy="2528560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354418" y="2578029"/>
            <a:ext cx="5469760" cy="25290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6513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340"/>
    </mc:Choice>
    <mc:Fallback>
      <p:transition spd="slow" advTm="534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72994"/>
            <a:ext cx="10515600" cy="1569312"/>
          </a:xfrm>
        </p:spPr>
        <p:txBody>
          <a:bodyPr/>
          <a:lstStyle/>
          <a:p>
            <a:r>
              <a:rPr lang="pl-PL" dirty="0" smtClean="0">
                <a:latin typeface="Lucida Handwriting" panose="03010101010101010101" pitchFamily="66" charset="0"/>
              </a:rPr>
              <a:t>Czerwiec: PROJEKT KOPERNIK</a:t>
            </a:r>
            <a:endParaRPr lang="pl-PL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75980" y="2605233"/>
            <a:ext cx="5461683" cy="2524308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438817" y="2604853"/>
            <a:ext cx="5461684" cy="252506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4348" y="2620201"/>
            <a:ext cx="5516691" cy="2549380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999074" y="2604416"/>
            <a:ext cx="5489188" cy="2580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22270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628"/>
    </mc:Choice>
    <mc:Fallback>
      <p:transition spd="slow" advTm="4628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075037"/>
          </a:xfrm>
        </p:spPr>
        <p:txBody>
          <a:bodyPr>
            <a:normAutofit/>
          </a:bodyPr>
          <a:lstStyle/>
          <a:p>
            <a:r>
              <a:rPr lang="pl-PL" sz="4000" dirty="0" smtClean="0">
                <a:latin typeface="Lucida Handwriting" panose="03010101010101010101" pitchFamily="66" charset="0"/>
              </a:rPr>
              <a:t>Czerwiec: PROJEKT KOPERNIK</a:t>
            </a:r>
            <a:endParaRPr lang="pl-PL" sz="4000" dirty="0"/>
          </a:p>
        </p:txBody>
      </p:sp>
      <p:pic>
        <p:nvPicPr>
          <p:cNvPr id="5" name="Symbol zastępczy zawartości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87113" y="2422063"/>
            <a:ext cx="5782964" cy="2673280"/>
          </a:xfr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93222" y="2441949"/>
            <a:ext cx="5756279" cy="2660193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99945" y="2444948"/>
            <a:ext cx="5745892" cy="2654194"/>
          </a:xfrm>
          <a:prstGeom prst="rect">
            <a:avLst/>
          </a:prstGeom>
        </p:spPr>
      </p:pic>
      <p:pic>
        <p:nvPicPr>
          <p:cNvPr id="10" name="Obraz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686043" y="2452189"/>
            <a:ext cx="5796510" cy="2679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1609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422"/>
    </mc:Choice>
    <mc:Fallback>
      <p:transition spd="slow" advTm="5422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"/>
            <a:ext cx="10515600" cy="1223318"/>
          </a:xfrm>
        </p:spPr>
        <p:txBody>
          <a:bodyPr/>
          <a:lstStyle/>
          <a:p>
            <a:r>
              <a:rPr lang="pl-PL" dirty="0">
                <a:latin typeface="Lucida Handwriting" panose="03010101010101010101" pitchFamily="66" charset="0"/>
              </a:rPr>
              <a:t>Czerwiec: PROJEKT KOPERNIK</a:t>
            </a:r>
            <a:endParaRPr lang="pl-PL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68971" y="2578888"/>
            <a:ext cx="5569122" cy="2573466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17258" y="2493896"/>
            <a:ext cx="5571031" cy="257528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02907" y="2606397"/>
            <a:ext cx="5578214" cy="2577583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83596" y="2573382"/>
            <a:ext cx="5576327" cy="25772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584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47"/>
    </mc:Choice>
    <mc:Fallback>
      <p:transition spd="slow" advTm="4447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210065"/>
            <a:ext cx="10515600" cy="1322173"/>
          </a:xfrm>
        </p:spPr>
        <p:txBody>
          <a:bodyPr>
            <a:normAutofit/>
          </a:bodyPr>
          <a:lstStyle/>
          <a:p>
            <a:r>
              <a:rPr lang="pl-PL" sz="4000" dirty="0">
                <a:latin typeface="Lucida Handwriting" panose="03010101010101010101" pitchFamily="66" charset="0"/>
              </a:rPr>
              <a:t>Czerwiec: PROJEKT KOPERNIK</a:t>
            </a:r>
            <a:endParaRPr lang="pl-PL" sz="40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15762" y="2724729"/>
            <a:ext cx="5514057" cy="2548730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781366" y="2717100"/>
            <a:ext cx="5548186" cy="2563988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686611" y="2673713"/>
            <a:ext cx="5608149" cy="2590800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476872" y="2675075"/>
            <a:ext cx="5615938" cy="2595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62465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3"/>
    </mc:Choice>
    <mc:Fallback>
      <p:transition spd="slow" advTm="4463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11210"/>
            <a:ext cx="10515600" cy="1272746"/>
          </a:xfrm>
        </p:spPr>
        <p:txBody>
          <a:bodyPr>
            <a:normAutofit/>
          </a:bodyPr>
          <a:lstStyle/>
          <a:p>
            <a:r>
              <a:rPr lang="pl-PL" sz="3600" dirty="0">
                <a:latin typeface="Lucida Handwriting" panose="03010101010101010101" pitchFamily="66" charset="0"/>
              </a:rPr>
              <a:t>Czerwiec: PROJEKT KOPERNIK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183589" y="2541783"/>
            <a:ext cx="5837728" cy="2696948"/>
          </a:xfrm>
        </p:spPr>
      </p:pic>
      <p:pic>
        <p:nvPicPr>
          <p:cNvPr id="5" name="Obraz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05385" y="2542855"/>
            <a:ext cx="5828764" cy="2694805"/>
          </a:xfrm>
          <a:prstGeom prst="rect">
            <a:avLst/>
          </a:prstGeo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761915" y="2471983"/>
            <a:ext cx="5926523" cy="2738791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758250" y="2211093"/>
            <a:ext cx="5877643" cy="27157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2315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63"/>
    </mc:Choice>
    <mc:Fallback>
      <p:transition spd="slow" advTm="4463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556053"/>
            <a:ext cx="10515600" cy="1792336"/>
          </a:xfrm>
        </p:spPr>
        <p:txBody>
          <a:bodyPr>
            <a:normAutofit/>
          </a:bodyPr>
          <a:lstStyle/>
          <a:p>
            <a:r>
              <a:rPr lang="pl-PL" sz="3600" dirty="0" smtClean="0">
                <a:latin typeface="Lucida Handwriting" panose="03010101010101010101" pitchFamily="66" charset="0"/>
              </a:rPr>
              <a:t>Czerwiec: PROJEKT KOPERNIK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330726" y="2415586"/>
            <a:ext cx="5621717" cy="2598094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559496" y="2397952"/>
            <a:ext cx="5645126" cy="2609954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486425" y="2428666"/>
            <a:ext cx="5670192" cy="2620409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506610" y="2308108"/>
            <a:ext cx="5688434" cy="27896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7552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36"/>
    </mc:Choice>
    <mc:Fallback>
      <p:transition spd="slow" advTm="4436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210065"/>
            <a:ext cx="10515600" cy="1427985"/>
          </a:xfrm>
        </p:spPr>
        <p:txBody>
          <a:bodyPr>
            <a:normAutofit/>
          </a:bodyPr>
          <a:lstStyle/>
          <a:p>
            <a:r>
              <a:rPr lang="pl-PL" sz="3600" dirty="0">
                <a:latin typeface="Lucida Handwriting" panose="03010101010101010101" pitchFamily="66" charset="0"/>
              </a:rPr>
              <a:t>Czerwiec: PROJEKT KOPERNIK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037236" y="2558059"/>
            <a:ext cx="5640080" cy="2606512"/>
          </a:xfrm>
        </p:spPr>
      </p:pic>
      <p:pic>
        <p:nvPicPr>
          <p:cNvPr id="6" name="Obraz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071671" y="2557194"/>
            <a:ext cx="5640079" cy="2608239"/>
          </a:xfrm>
          <a:prstGeom prst="rect">
            <a:avLst/>
          </a:prstGeo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237835" y="2500799"/>
            <a:ext cx="5640078" cy="2721029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8068688" y="2558043"/>
            <a:ext cx="5640080" cy="26065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0058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51"/>
    </mc:Choice>
    <mc:Fallback>
      <p:transition spd="slow" advTm="4451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-123567"/>
            <a:ext cx="10515600" cy="1210962"/>
          </a:xfrm>
        </p:spPr>
        <p:txBody>
          <a:bodyPr>
            <a:normAutofit/>
          </a:bodyPr>
          <a:lstStyle/>
          <a:p>
            <a:r>
              <a:rPr lang="pl-PL" sz="3600" dirty="0">
                <a:latin typeface="Lucida Handwriting" panose="03010101010101010101" pitchFamily="66" charset="0"/>
              </a:rPr>
              <a:t>Czerwiec: PROJEKT KOPERNIK</a:t>
            </a:r>
            <a:endParaRPr lang="pl-PL" sz="3600" dirty="0"/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01835" y="2602586"/>
            <a:ext cx="5636653" cy="2606271"/>
          </a:xfrm>
        </p:spPr>
      </p:pic>
      <p:pic>
        <p:nvPicPr>
          <p:cNvPr id="7" name="Obraz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880949" y="2504813"/>
            <a:ext cx="5770605" cy="2667866"/>
          </a:xfrm>
          <a:prstGeom prst="rect">
            <a:avLst/>
          </a:prstGeom>
        </p:spPr>
      </p:pic>
      <p:pic>
        <p:nvPicPr>
          <p:cNvPr id="8" name="Obraz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18346" y="2385774"/>
            <a:ext cx="5818384" cy="2689654"/>
          </a:xfrm>
          <a:prstGeom prst="rect">
            <a:avLst/>
          </a:prstGeom>
        </p:spPr>
      </p:pic>
      <p:pic>
        <p:nvPicPr>
          <p:cNvPr id="9" name="Obraz 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1861151" y="2602807"/>
            <a:ext cx="5636652" cy="2605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673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4471"/>
    </mc:Choice>
    <mc:Fallback>
      <p:transition spd="slow" advTm="4471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83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8200" y="124691"/>
            <a:ext cx="10515600" cy="1433945"/>
          </a:xfrm>
        </p:spPr>
        <p:txBody>
          <a:bodyPr>
            <a:normAutofit/>
          </a:bodyPr>
          <a:lstStyle/>
          <a:p>
            <a:r>
              <a:rPr lang="fr-FR" sz="6000" dirty="0" smtClean="0">
                <a:latin typeface="Lucida Handwriting" panose="03010101010101010101" pitchFamily="66" charset="0"/>
              </a:rPr>
              <a:t>UDANYCH WAKACJI!</a:t>
            </a:r>
            <a:endParaRPr lang="pl-PL" sz="6000" dirty="0">
              <a:latin typeface="Lucida Handwriting" panose="03010101010101010101" pitchFamily="66" charset="0"/>
            </a:endParaRPr>
          </a:p>
        </p:txBody>
      </p:sp>
      <p:pic>
        <p:nvPicPr>
          <p:cNvPr id="4" name="Symbol zastępczy zawartości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38865" y="1484201"/>
            <a:ext cx="7772400" cy="5168647"/>
          </a:xfrm>
          <a:solidFill>
            <a:srgbClr val="FFFF00"/>
          </a:solidFill>
        </p:spPr>
      </p:pic>
    </p:spTree>
    <p:extLst>
      <p:ext uri="{BB962C8B-B14F-4D97-AF65-F5344CB8AC3E}">
        <p14:creationId xmlns:p14="http://schemas.microsoft.com/office/powerpoint/2010/main" val="42459188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411"/>
    </mc:Choice>
    <mc:Fallback>
      <p:transition spd="slow" advTm="1411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390</TotalTime>
  <Words>333</Words>
  <Application>Microsoft Office PowerPoint</Application>
  <PresentationFormat>Panoramiczny</PresentationFormat>
  <Paragraphs>54</Paragraphs>
  <Slides>56</Slides>
  <Notes>0</Notes>
  <HiddenSlides>0</HiddenSlides>
  <MMClips>0</MMClips>
  <ScaleCrop>false</ScaleCrop>
  <HeadingPairs>
    <vt:vector size="6" baseType="variant">
      <vt:variant>
        <vt:lpstr>Używane czcionki</vt:lpstr>
      </vt:variant>
      <vt:variant>
        <vt:i4>4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56</vt:i4>
      </vt:variant>
    </vt:vector>
  </HeadingPairs>
  <TitlesOfParts>
    <vt:vector size="61" baseType="lpstr">
      <vt:lpstr>Arial</vt:lpstr>
      <vt:lpstr>Calibri</vt:lpstr>
      <vt:lpstr>Calibri Light</vt:lpstr>
      <vt:lpstr>Lucida Handwriting</vt:lpstr>
      <vt:lpstr>Motyw pakietu Office</vt:lpstr>
      <vt:lpstr>ZAKOŃCZENIE ROKU SZKOLNEGO 2021 - 2022</vt:lpstr>
      <vt:lpstr>Październik: AKCJA „PRZERWA NA CZYTANIE”</vt:lpstr>
      <vt:lpstr>Październik: AKCJA „PRZERWA NA CZYTANIE”</vt:lpstr>
      <vt:lpstr>Październik: AKCJA „PRZERWA NA CZYTANIE”</vt:lpstr>
      <vt:lpstr>Październik: AKCJA „PRZERWA NA CZYTANIE”</vt:lpstr>
      <vt:lpstr>Październik: AKCJA „PRZERWA NA CZYTANIE”</vt:lpstr>
      <vt:lpstr>Październik: AKCJA „PRZERWA NA CZYTANIE”</vt:lpstr>
      <vt:lpstr>Październik: AKCJA „PRZERWA NA CZYTANIE”</vt:lpstr>
      <vt:lpstr>Październik: AKCJA „PRZERWA NA CZYTANIE”</vt:lpstr>
      <vt:lpstr>Listopad: wystawa „Ojcowie niepodległości” oraz lekcja w IPN</vt:lpstr>
      <vt:lpstr>Listopad: wystawa „Ojcowie niepodległości” oraz lekcja w IPN</vt:lpstr>
      <vt:lpstr>Listopad: wystawa „Ojcowie niepodległości” oraz lekcja w IPN</vt:lpstr>
      <vt:lpstr>Listopad: wystawa „Ojcowie niepodległości” oraz lekcja w IPN</vt:lpstr>
      <vt:lpstr>Listopad: wystawa „Ojcowie niepodległości” oraz lekcja w IPN</vt:lpstr>
      <vt:lpstr>Listopad: PASOWANIE NA UCZNIA</vt:lpstr>
      <vt:lpstr>Listopad: PASOWANIE NA UCZNIA</vt:lpstr>
      <vt:lpstr>Listopad: PASOWANIE NA UCZNIA</vt:lpstr>
      <vt:lpstr>Grudzień: LEKCJA ONLINE W BIBLIOTECE RACZYŃSKICH</vt:lpstr>
      <vt:lpstr>Grudzień: LEKCJA W BIBLIOTECE RACZYŃSKICH</vt:lpstr>
      <vt:lpstr>Grudzień: jeszcze Covid</vt:lpstr>
      <vt:lpstr>Styczeń: DZIEŃ BABCI I DZIADKA</vt:lpstr>
      <vt:lpstr>Luty: Co wiemy o stopach?</vt:lpstr>
      <vt:lpstr>Luty: Co wiemy o stopach?</vt:lpstr>
      <vt:lpstr>Luty: BAL KARNAWAŁOWY</vt:lpstr>
      <vt:lpstr>Luty: BAL KARNAWAŁOWY</vt:lpstr>
      <vt:lpstr>Luty: BAL KARNAWAŁOWY</vt:lpstr>
      <vt:lpstr>Luty: SOLIDARNI Z UKRAINĄ</vt:lpstr>
      <vt:lpstr>Luty: SOLIDARNI Z UKRAINĄ</vt:lpstr>
      <vt:lpstr>Luty: SOLIDARNI Z UKRAINĄ</vt:lpstr>
      <vt:lpstr>Luty: SOLIDARNI Z UKRAINĄ</vt:lpstr>
      <vt:lpstr>Luty: SOLIDARNI Z UKRAINĄ</vt:lpstr>
      <vt:lpstr>Marzec: FESTIWAL ILUSTRACJI w Mediatece</vt:lpstr>
      <vt:lpstr>Marzec: FESTIWAL ILUSTRACJI w Mediatece</vt:lpstr>
      <vt:lpstr>Kwiecień: SPOTKANIE WIELKANOCNE</vt:lpstr>
      <vt:lpstr>Kwiecień: SPOTKANIE WIELKANOCNE</vt:lpstr>
      <vt:lpstr>Prezentacja programu PowerPoint</vt:lpstr>
      <vt:lpstr>Prezentacja programu PowerPoint</vt:lpstr>
      <vt:lpstr>Maj: FINAŁ TURNIEJU MISIA WOJTKA W WARSZAWIE</vt:lpstr>
      <vt:lpstr>Maj: FINAŁ TURNIEJU MISIA WOJTKA W WARSZAWIE</vt:lpstr>
      <vt:lpstr>Maj: FINAŁ TURNIEJU MISIA WOJTKA W WARSZAWIE</vt:lpstr>
      <vt:lpstr>Czerwiec: DZIEŃ DZIECKA W VAISSEAU</vt:lpstr>
      <vt:lpstr>Czerwiec: DZIEŃ DZIECKA W VAISSEAU</vt:lpstr>
      <vt:lpstr>Czerwiec: DZIEŃ DZIECKA W VAISSEAU</vt:lpstr>
      <vt:lpstr>Czerwiec: DZIEŃ DZIECKA W VAISSEAU</vt:lpstr>
      <vt:lpstr>Czerwiec: DZIEŃ DZIECKA W VAISSEAU</vt:lpstr>
      <vt:lpstr>Czerwiec: DZIEŃ DZIECKA W VAISSEAU</vt:lpstr>
      <vt:lpstr>Czerwiec: PROJEKT KOPERNIK</vt:lpstr>
      <vt:lpstr>Czerwiec: PROJEKT KOPERNIK</vt:lpstr>
      <vt:lpstr>Czerwiec: PROJEKT KOPERNIK</vt:lpstr>
      <vt:lpstr>Czerwiec: PROJEKT KOPERNIK</vt:lpstr>
      <vt:lpstr>Czerwiec: PROJEKT KOPERNIK</vt:lpstr>
      <vt:lpstr>Czerwiec: PROJEKT KOPERNIK</vt:lpstr>
      <vt:lpstr>Czerwiec: PROJEKT KOPERNIK</vt:lpstr>
      <vt:lpstr>Czerwiec: PROJEKT KOPERNIK</vt:lpstr>
      <vt:lpstr>Czerwiec: PROJEKT KOPERNIK</vt:lpstr>
      <vt:lpstr>UDANYCH WAKACJI!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ZAKOŃCZENIE ROKU SZZKOLNEGO 2021 - 2022</dc:title>
  <dc:creator>PROPRIETAIRE</dc:creator>
  <cp:lastModifiedBy>PROPRIETAIRE</cp:lastModifiedBy>
  <cp:revision>28</cp:revision>
  <dcterms:created xsi:type="dcterms:W3CDTF">2022-06-23T20:41:17Z</dcterms:created>
  <dcterms:modified xsi:type="dcterms:W3CDTF">2022-06-24T18:54:37Z</dcterms:modified>
</cp:coreProperties>
</file>